
<file path=[Content_Types].xml><?xml version="1.0" encoding="utf-8"?>
<Types xmlns="http://schemas.openxmlformats.org/package/2006/content-types">
  <Default Extension="xml" ContentType="application/xml"/>
  <Default Extension="mp4" ContentType="video/unknown"/>
  <Default Extension="bin" ContentType="application/vnd.openxmlformats-officedocument.presentationml.printerSettings"/>
  <Default Extension="png" ContentType="image/png"/>
  <Default Extension="jpe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3" d="100"/>
          <a:sy n="63" d="100"/>
        </p:scale>
        <p:origin x="-56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notesMaster" Target="notesMasters/notesMaster1.xml"/><Relationship Id="rId34" Type="http://schemas.openxmlformats.org/officeDocument/2006/relationships/printerSettings" Target="printerSettings/printerSettings1.bin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1C47BB-32FB-D642-A943-3478D4300C4C}" type="datetimeFigureOut">
              <a:rPr lang="en-US" smtClean="0"/>
              <a:t>9/14/16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5691C1-F74E-E447-8951-534D81F37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249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5691C1-F74E-E447-8951-534D81F37EE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1755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9/14/16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9/14/16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9/14/16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9/14/16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9/14/16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9/14/16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9/14/16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9/14/16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9/14/16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9/14/16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9/14/16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9/14/16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1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Frank Warren_ Half a million secret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84879" y="609294"/>
            <a:ext cx="8376585" cy="471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0393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1549400"/>
            <a:ext cx="5715000" cy="374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836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0" y="889000"/>
            <a:ext cx="4064000" cy="5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339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1100" y="571500"/>
            <a:ext cx="42291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918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571500"/>
            <a:ext cx="36576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4758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2400" y="571500"/>
            <a:ext cx="37465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3894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896" y="733393"/>
            <a:ext cx="3731335" cy="5216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600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5175" y="400721"/>
            <a:ext cx="3926852" cy="5972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315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9574" y="1077651"/>
            <a:ext cx="6683561" cy="4444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1386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Check out the </a:t>
            </a:r>
            <a:r>
              <a:rPr lang="en-US" dirty="0" err="1" smtClean="0"/>
              <a:t>postsecret</a:t>
            </a:r>
            <a:r>
              <a:rPr lang="en-US" dirty="0" smtClean="0"/>
              <a:t> website to see more examples.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8260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Secrets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000" dirty="0"/>
              <a:t>We will "share" a secret "secretly" with the class. Using design elements, lettering, materials and empathy we will design a piece of art that illustrates, demonstrates and/or breathes life into someone else's secret. 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4059548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SECRET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Think about your secret and what you want to share anonymously. The artist WON’T know whose secret it is unless you tell them. </a:t>
            </a:r>
          </a:p>
          <a:p>
            <a:r>
              <a:rPr lang="en-US" dirty="0" smtClean="0"/>
              <a:t>Write it on the slip of paper carefully so another person can read it.</a:t>
            </a:r>
          </a:p>
          <a:p>
            <a:r>
              <a:rPr lang="en-US" dirty="0" smtClean="0"/>
              <a:t>Put it into the box.</a:t>
            </a:r>
          </a:p>
          <a:p>
            <a:r>
              <a:rPr lang="en-US" dirty="0" smtClean="0"/>
              <a:t>Tomorrow you will get a secret to begin designing.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5800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Elements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Using the Principles of Design (Balance, Contrast, Emphasis, Movement, Pattern, Rhythm, Unity) within the artwork to create an engaging composition.</a:t>
            </a:r>
            <a:r>
              <a:rPr lang="en-US" sz="4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495115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Lettering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dirty="0"/>
              <a:t>The use of interesting fonts, weight within letters, word placement help a design piece.</a:t>
            </a:r>
            <a:r>
              <a:rPr lang="en-US" sz="4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685399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Material Choices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dirty="0"/>
              <a:t>Materials must be chosen well in order to express someone else’s thoughts.</a:t>
            </a:r>
            <a:r>
              <a:rPr lang="en-US" sz="4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021302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Craftsmanship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dirty="0"/>
              <a:t>the quality of design and work shown in something made by hand</a:t>
            </a:r>
            <a:r>
              <a:rPr lang="en-US" sz="4800" dirty="0"/>
              <a:t> </a:t>
            </a:r>
            <a:endParaRPr lang="en-US" sz="4800" dirty="0" smtClean="0"/>
          </a:p>
          <a:p>
            <a:pPr marL="0" indent="0" algn="ctr">
              <a:buNone/>
            </a:pPr>
            <a:r>
              <a:rPr lang="en-US" sz="4800" dirty="0" smtClean="0"/>
              <a:t>You want this to be done well! It’s someone else’s secret!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734807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571500"/>
            <a:ext cx="5715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5627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571500"/>
            <a:ext cx="41021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7561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1400" y="571500"/>
            <a:ext cx="45212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9108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2700" y="571500"/>
            <a:ext cx="40386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6222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571500"/>
            <a:ext cx="39497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6552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00" y="571500"/>
            <a:ext cx="38989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8883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Lettering Examples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4276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8700" y="254000"/>
            <a:ext cx="4546600" cy="63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3739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0" y="0"/>
            <a:ext cx="40579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7998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5762" y="995741"/>
            <a:ext cx="4961931" cy="4583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2765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7700" y="0"/>
            <a:ext cx="52985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952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4400" y="0"/>
            <a:ext cx="47693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3145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7700" y="0"/>
            <a:ext cx="53057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5029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Check out the website for more ideas for lettering!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And videos!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8463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1088412"/>
            <a:ext cx="7772400" cy="1632618"/>
          </a:xfrm>
        </p:spPr>
        <p:txBody>
          <a:bodyPr/>
          <a:lstStyle/>
          <a:p>
            <a:r>
              <a:rPr lang="en-US" dirty="0" smtClean="0"/>
              <a:t>Sketch and practice your lettering first. 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3023365"/>
            <a:ext cx="6400800" cy="2615435"/>
          </a:xfrm>
        </p:spPr>
        <p:txBody>
          <a:bodyPr>
            <a:normAutofit/>
          </a:bodyPr>
          <a:lstStyle/>
          <a:p>
            <a:r>
              <a:rPr lang="en-US" dirty="0" smtClean="0"/>
              <a:t>Then decide on images, patterns, composition!</a:t>
            </a:r>
          </a:p>
          <a:p>
            <a:r>
              <a:rPr lang="en-US" dirty="0" smtClean="0"/>
              <a:t>This is due October 5 at the beginning of class.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817952"/>
      </p:ext>
    </p:extLst>
  </p:cSld>
  <p:clrMapOvr>
    <a:masterClrMapping/>
  </p:clrMapOvr>
</p:sld>
</file>

<file path=ppt/theme/theme1.xml><?xml version="1.0" encoding="utf-8"?>
<a:theme xmlns:a="http://schemas.openxmlformats.org/drawingml/2006/main" name=" Black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15</TotalTime>
  <Words>225</Words>
  <Application>Microsoft Macintosh PowerPoint</Application>
  <PresentationFormat>On-screen Show (4:3)</PresentationFormat>
  <Paragraphs>24</Paragraphs>
  <Slides>31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 Black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Check out the postsecret website to see more examples. </vt:lpstr>
      <vt:lpstr>Secrets</vt:lpstr>
      <vt:lpstr>YOUR SECRET</vt:lpstr>
      <vt:lpstr>Design Elements</vt:lpstr>
      <vt:lpstr>Lettering</vt:lpstr>
      <vt:lpstr>Material Choices</vt:lpstr>
      <vt:lpstr>Craftsmanship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Lettering Examples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Check out the website for more ideas for lettering!</vt:lpstr>
      <vt:lpstr>Sketch and practice your lettering first.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Elizabeth Fortin</dc:creator>
  <cp:lastModifiedBy>Elizabeth Fortin</cp:lastModifiedBy>
  <cp:revision>2</cp:revision>
  <dcterms:created xsi:type="dcterms:W3CDTF">2016-09-14T21:55:39Z</dcterms:created>
  <dcterms:modified xsi:type="dcterms:W3CDTF">2016-09-14T22:10:52Z</dcterms:modified>
</cp:coreProperties>
</file>